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8" r:id="rId8"/>
    <p:sldId id="265" r:id="rId9"/>
    <p:sldId id="269" r:id="rId10"/>
    <p:sldId id="266" r:id="rId11"/>
    <p:sldId id="270" r:id="rId12"/>
    <p:sldId id="267" r:id="rId13"/>
    <p:sldId id="271" r:id="rId14"/>
    <p:sldId id="26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32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947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4852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86382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70615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76818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2356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67270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865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356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117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4108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7524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7702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939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2801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519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9AEF9-7205-40F2-A64E-529EF761BC88}" type="datetimeFigureOut">
              <a:rPr lang="en-IN" smtClean="0"/>
              <a:t>03-12-2023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61FC4FB-0532-4614-8E5D-BA367B525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48808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569A5-E4C5-6D5C-D26C-799473E19933}"/>
              </a:ext>
            </a:extLst>
          </p:cNvPr>
          <p:cNvSpPr txBox="1"/>
          <p:nvPr/>
        </p:nvSpPr>
        <p:spPr>
          <a:xfrm>
            <a:off x="1183341" y="2223247"/>
            <a:ext cx="83730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rgbClr val="FFFF00"/>
                </a:solidFill>
              </a:rPr>
              <a:t>WELCOME TO PROJECT</a:t>
            </a:r>
          </a:p>
          <a:p>
            <a:pPr algn="ctr"/>
            <a:r>
              <a:rPr lang="en-IN" sz="6000" dirty="0">
                <a:solidFill>
                  <a:srgbClr val="FFFF00"/>
                </a:solidFill>
              </a:rPr>
              <a:t>PEACEFINDER</a:t>
            </a:r>
          </a:p>
        </p:txBody>
      </p:sp>
    </p:spTree>
    <p:extLst>
      <p:ext uri="{BB962C8B-B14F-4D97-AF65-F5344CB8AC3E}">
        <p14:creationId xmlns:p14="http://schemas.microsoft.com/office/powerpoint/2010/main" val="4123994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C36E9-7966-77E6-FA10-4E78221B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KASHMIR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BE0B68-569E-8ACE-81D8-6985F73ED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809" y="1684105"/>
            <a:ext cx="5085191" cy="42236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043C79-7D82-5A42-D003-3D382AFC4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97" y="1566014"/>
            <a:ext cx="5283912" cy="4725949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CDEC9FEA-BF3B-5F36-C0B5-42DAC5FC553A}"/>
              </a:ext>
            </a:extLst>
          </p:cNvPr>
          <p:cNvSpPr/>
          <p:nvPr/>
        </p:nvSpPr>
        <p:spPr>
          <a:xfrm>
            <a:off x="5638800" y="3639671"/>
            <a:ext cx="1299882" cy="5827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8618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1F0B9A-D5FB-A4AC-DE6D-C991B6F36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386" y="617305"/>
            <a:ext cx="6574676" cy="546076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51D1BF3-32AA-55BA-4479-8DE699B28E46}"/>
              </a:ext>
            </a:extLst>
          </p:cNvPr>
          <p:cNvCxnSpPr/>
          <p:nvPr/>
        </p:nvCxnSpPr>
        <p:spPr>
          <a:xfrm>
            <a:off x="4823012" y="1667435"/>
            <a:ext cx="3747247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2D1C618-8154-8EC5-A078-D0E67892F17A}"/>
              </a:ext>
            </a:extLst>
          </p:cNvPr>
          <p:cNvSpPr txBox="1"/>
          <p:nvPr/>
        </p:nvSpPr>
        <p:spPr>
          <a:xfrm>
            <a:off x="8857129" y="1452282"/>
            <a:ext cx="1739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About Kashmir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DF35619-8EE8-963F-4715-72098039D944}"/>
              </a:ext>
            </a:extLst>
          </p:cNvPr>
          <p:cNvCxnSpPr/>
          <p:nvPr/>
        </p:nvCxnSpPr>
        <p:spPr>
          <a:xfrm>
            <a:off x="4688542" y="2115671"/>
            <a:ext cx="3747247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BC1C996-8C01-5954-F3D0-0EFB85B1FF71}"/>
              </a:ext>
            </a:extLst>
          </p:cNvPr>
          <p:cNvSpPr txBox="1"/>
          <p:nvPr/>
        </p:nvSpPr>
        <p:spPr>
          <a:xfrm>
            <a:off x="8659906" y="1927412"/>
            <a:ext cx="2603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History of Kashmir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9EC69B9-C776-2484-E993-4BDCF2613150}"/>
              </a:ext>
            </a:extLst>
          </p:cNvPr>
          <p:cNvCxnSpPr/>
          <p:nvPr/>
        </p:nvCxnSpPr>
        <p:spPr>
          <a:xfrm>
            <a:off x="4437531" y="3263153"/>
            <a:ext cx="3747247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F9D7A11-3FC2-5ED1-9E55-AC977CD77EE3}"/>
              </a:ext>
            </a:extLst>
          </p:cNvPr>
          <p:cNvSpPr txBox="1"/>
          <p:nvPr/>
        </p:nvSpPr>
        <p:spPr>
          <a:xfrm>
            <a:off x="8570259" y="3048000"/>
            <a:ext cx="225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Map of Kashmir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DE49B80-0B11-09E7-A77B-96B0C1F4E0BA}"/>
              </a:ext>
            </a:extLst>
          </p:cNvPr>
          <p:cNvCxnSpPr>
            <a:cxnSpLocks/>
          </p:cNvCxnSpPr>
          <p:nvPr/>
        </p:nvCxnSpPr>
        <p:spPr>
          <a:xfrm flipV="1">
            <a:off x="1299884" y="4491318"/>
            <a:ext cx="6580092" cy="98611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7CA5379-985E-7E7F-2435-21CE1B041E81}"/>
              </a:ext>
            </a:extLst>
          </p:cNvPr>
          <p:cNvSpPr txBox="1"/>
          <p:nvPr/>
        </p:nvSpPr>
        <p:spPr>
          <a:xfrm>
            <a:off x="8104094" y="4329953"/>
            <a:ext cx="2969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Famous Places in Kashmir</a:t>
            </a:r>
          </a:p>
        </p:txBody>
      </p:sp>
    </p:spTree>
    <p:extLst>
      <p:ext uri="{BB962C8B-B14F-4D97-AF65-F5344CB8AC3E}">
        <p14:creationId xmlns:p14="http://schemas.microsoft.com/office/powerpoint/2010/main" val="3899153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C3E44-BEE9-488F-5DE9-7D4988DCE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VRINDAVAN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42BA8C-B1D8-CDE5-2D6E-B6E7CB98D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7694" y="2566016"/>
            <a:ext cx="5230496" cy="27569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010643-366C-FC40-7DB1-A23E5500A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60" y="1640541"/>
            <a:ext cx="4224996" cy="4607859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6E35B9DF-7FE1-0A5C-9B1F-D8ACF65A2F31}"/>
              </a:ext>
            </a:extLst>
          </p:cNvPr>
          <p:cNvSpPr/>
          <p:nvPr/>
        </p:nvSpPr>
        <p:spPr>
          <a:xfrm>
            <a:off x="4831976" y="3693459"/>
            <a:ext cx="1595718" cy="3765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595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8510F5-2C18-CC93-08DA-7A20C8BF7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504" y="672092"/>
            <a:ext cx="8529508" cy="5468731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3A2791B-1B9D-6385-D588-0DA6AC44C9FA}"/>
              </a:ext>
            </a:extLst>
          </p:cNvPr>
          <p:cNvCxnSpPr/>
          <p:nvPr/>
        </p:nvCxnSpPr>
        <p:spPr>
          <a:xfrm>
            <a:off x="8256494" y="1676400"/>
            <a:ext cx="1434353" cy="0"/>
          </a:xfrm>
          <a:prstGeom prst="straightConnector1">
            <a:avLst/>
          </a:prstGeom>
          <a:ln>
            <a:solidFill>
              <a:srgbClr val="0A32D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D7F842E-4BE7-685B-C5C6-4483B85B7A5F}"/>
              </a:ext>
            </a:extLst>
          </p:cNvPr>
          <p:cNvSpPr txBox="1"/>
          <p:nvPr/>
        </p:nvSpPr>
        <p:spPr>
          <a:xfrm>
            <a:off x="9888071" y="1398494"/>
            <a:ext cx="218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About Vrindavan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957E54-AAE3-0694-5EB7-22225AD26AB2}"/>
              </a:ext>
            </a:extLst>
          </p:cNvPr>
          <p:cNvSpPr txBox="1"/>
          <p:nvPr/>
        </p:nvSpPr>
        <p:spPr>
          <a:xfrm>
            <a:off x="9888071" y="2043953"/>
            <a:ext cx="2061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History of Vrindavan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8A887A-04DD-F66A-BB61-E35CCBBBB3F4}"/>
              </a:ext>
            </a:extLst>
          </p:cNvPr>
          <p:cNvCxnSpPr>
            <a:cxnSpLocks/>
          </p:cNvCxnSpPr>
          <p:nvPr/>
        </p:nvCxnSpPr>
        <p:spPr>
          <a:xfrm>
            <a:off x="8256494" y="2043953"/>
            <a:ext cx="1506071" cy="277906"/>
          </a:xfrm>
          <a:prstGeom prst="straightConnector1">
            <a:avLst/>
          </a:prstGeom>
          <a:ln>
            <a:solidFill>
              <a:srgbClr val="0A32D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58E57B6-41CA-1CD1-AD8D-8A5E24DDAE7A}"/>
              </a:ext>
            </a:extLst>
          </p:cNvPr>
          <p:cNvCxnSpPr>
            <a:cxnSpLocks/>
          </p:cNvCxnSpPr>
          <p:nvPr/>
        </p:nvCxnSpPr>
        <p:spPr>
          <a:xfrm>
            <a:off x="2913529" y="2859741"/>
            <a:ext cx="6777318" cy="569259"/>
          </a:xfrm>
          <a:prstGeom prst="straightConnector1">
            <a:avLst/>
          </a:prstGeom>
          <a:ln>
            <a:solidFill>
              <a:srgbClr val="0A32D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BEAB4CE-9867-F129-0D55-C9EA0A0EE0AA}"/>
              </a:ext>
            </a:extLst>
          </p:cNvPr>
          <p:cNvSpPr txBox="1"/>
          <p:nvPr/>
        </p:nvSpPr>
        <p:spPr>
          <a:xfrm>
            <a:off x="9888071" y="3290047"/>
            <a:ext cx="2061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Transportation to Vrindavan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C16E5D6-511C-8CCF-DE90-BEC56BC6624F}"/>
              </a:ext>
            </a:extLst>
          </p:cNvPr>
          <p:cNvCxnSpPr>
            <a:cxnSpLocks/>
          </p:cNvCxnSpPr>
          <p:nvPr/>
        </p:nvCxnSpPr>
        <p:spPr>
          <a:xfrm>
            <a:off x="5737412" y="4401671"/>
            <a:ext cx="4025153" cy="295835"/>
          </a:xfrm>
          <a:prstGeom prst="straightConnector1">
            <a:avLst/>
          </a:prstGeom>
          <a:ln>
            <a:solidFill>
              <a:srgbClr val="0A32D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385A98F-B7F4-9946-23D1-0BD60E7668FB}"/>
              </a:ext>
            </a:extLst>
          </p:cNvPr>
          <p:cNvSpPr txBox="1"/>
          <p:nvPr/>
        </p:nvSpPr>
        <p:spPr>
          <a:xfrm>
            <a:off x="10022541" y="4401671"/>
            <a:ext cx="2052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Map of Vrindavan</a:t>
            </a:r>
          </a:p>
        </p:txBody>
      </p:sp>
    </p:spTree>
    <p:extLst>
      <p:ext uri="{BB962C8B-B14F-4D97-AF65-F5344CB8AC3E}">
        <p14:creationId xmlns:p14="http://schemas.microsoft.com/office/powerpoint/2010/main" val="3477231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EED91A-A434-250F-4BFA-DC56B3550936}"/>
              </a:ext>
            </a:extLst>
          </p:cNvPr>
          <p:cNvSpPr txBox="1"/>
          <p:nvPr/>
        </p:nvSpPr>
        <p:spPr>
          <a:xfrm>
            <a:off x="336329" y="2154621"/>
            <a:ext cx="90388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Bahnschrift SemiBold SemiConden" panose="020B0502040204020203" pitchFamily="34" charset="0"/>
              </a:rPr>
              <a:t>OUR PROJECT is done using these  Elements</a:t>
            </a:r>
          </a:p>
          <a:p>
            <a:pPr algn="ctr"/>
            <a:r>
              <a:rPr lang="en-US" sz="4000" dirty="0">
                <a:latin typeface="Bahnschrift SemiBold SemiConden" panose="020B0502040204020203" pitchFamily="34" charset="0"/>
              </a:rPr>
              <a:t>Thank You for sparing your valuable time to see our project </a:t>
            </a:r>
            <a:endParaRPr lang="en-IN" sz="4000" dirty="0">
              <a:latin typeface="Bahnschrift SemiBold SemiConden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807581-58A7-C127-13FB-18AE90BD5C17}"/>
              </a:ext>
            </a:extLst>
          </p:cNvPr>
          <p:cNvSpPr txBox="1"/>
          <p:nvPr/>
        </p:nvSpPr>
        <p:spPr>
          <a:xfrm>
            <a:off x="6905299" y="4093613"/>
            <a:ext cx="49503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Forte" panose="03060902040502070203" pitchFamily="66" charset="0"/>
              </a:rPr>
              <a:t>- P. Praveen Kumar Reddy</a:t>
            </a:r>
          </a:p>
          <a:p>
            <a:r>
              <a:rPr lang="en-IN" sz="2000" dirty="0">
                <a:latin typeface="Forte" panose="03060902040502070203" pitchFamily="66" charset="0"/>
              </a:rPr>
              <a:t>- V. Ramakrishna</a:t>
            </a:r>
          </a:p>
          <a:p>
            <a:r>
              <a:rPr lang="en-IN" sz="2000" dirty="0">
                <a:latin typeface="Forte" panose="03060902040502070203" pitchFamily="66" charset="0"/>
              </a:rPr>
              <a:t>- K. Surya Praveen</a:t>
            </a:r>
          </a:p>
          <a:p>
            <a:r>
              <a:rPr lang="en-IN" sz="2000" dirty="0">
                <a:latin typeface="Forte" panose="03060902040502070203" pitchFamily="66" charset="0"/>
              </a:rPr>
              <a:t>- G. Satyanarayana</a:t>
            </a:r>
          </a:p>
        </p:txBody>
      </p:sp>
    </p:spTree>
    <p:extLst>
      <p:ext uri="{BB962C8B-B14F-4D97-AF65-F5344CB8AC3E}">
        <p14:creationId xmlns:p14="http://schemas.microsoft.com/office/powerpoint/2010/main" val="4013475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93522A-F9F6-71A8-E7AC-DBF96E611729}"/>
              </a:ext>
            </a:extLst>
          </p:cNvPr>
          <p:cNvSpPr txBox="1"/>
          <p:nvPr/>
        </p:nvSpPr>
        <p:spPr>
          <a:xfrm>
            <a:off x="510988" y="376518"/>
            <a:ext cx="78082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Today we did our first project in part of Hackathon conducted @KIET GROUP OF INSTITUTIONS </a:t>
            </a:r>
          </a:p>
          <a:p>
            <a:endParaRPr lang="en-US" dirty="0"/>
          </a:p>
          <a:p>
            <a:r>
              <a:rPr lang="en-US" dirty="0"/>
              <a:t>In this project we used webpage developing languages like HTML and CSS.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 lets know in detail of HTML, CSS and as well as our project.</a:t>
            </a:r>
          </a:p>
          <a:p>
            <a:endParaRPr lang="en-US" dirty="0"/>
          </a:p>
          <a:p>
            <a:endParaRPr lang="en-IN" dirty="0"/>
          </a:p>
        </p:txBody>
      </p:sp>
      <p:pic>
        <p:nvPicPr>
          <p:cNvPr id="2050" name="Picture 2" descr="Arrow, Red down arrow label element, angle, label, triangle png | PNGWing">
            <a:extLst>
              <a:ext uri="{FF2B5EF4-FFF2-40B4-BE49-F238E27FC236}">
                <a16:creationId xmlns:a16="http://schemas.microsoft.com/office/drawing/2014/main" id="{D8864641-79CE-7EBF-C19B-F23A6C51A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0491" y="2635062"/>
            <a:ext cx="3131016" cy="404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8923075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C009C-C1A5-4188-00C0-BA9BDB823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HTML?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28094-5F05-8BA3-C79A-643D0A071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064" y="1389624"/>
            <a:ext cx="8596668" cy="3880773"/>
          </a:xfrm>
        </p:spPr>
        <p:txBody>
          <a:bodyPr/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lang="en-US" b="0" i="0" dirty="0" err="1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HyperText</a:t>
            </a:r>
            <a:r>
              <a:rPr 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 Markup Language or HTML is the standard markup language for documents designed to be displayed in a web browser. It defines the meaning and structure of web content. It is often assisted by technologies such as Cascading Style Sheets and scripting languages such as JavaScript.</a:t>
            </a:r>
          </a:p>
          <a:p>
            <a:pPr marL="0" indent="0">
              <a:buNone/>
            </a:pPr>
            <a:endParaRPr lang="en-US" b="0" i="0" dirty="0"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FF0000"/>
                </a:solidFill>
                <a:effectLst/>
                <a:latin typeface="Google Sans"/>
              </a:rPr>
              <a:t>HTML is the backbone of website design and function. It provides a structure for web pages that allows browsers to understand and display the content on the page. By understanding how HTML works, you can create better websites with more sophisticated features</a:t>
            </a:r>
            <a:r>
              <a:rPr lang="en-US" b="0" i="0" dirty="0">
                <a:solidFill>
                  <a:srgbClr val="BDC1C6"/>
                </a:solidFill>
                <a:effectLst/>
                <a:latin typeface="Google Sans"/>
              </a:rPr>
              <a:t>.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3074" name="Picture 2" descr="The most important HTML tags in an overview - IONOS">
            <a:extLst>
              <a:ext uri="{FF2B5EF4-FFF2-40B4-BE49-F238E27FC236}">
                <a16:creationId xmlns:a16="http://schemas.microsoft.com/office/drawing/2014/main" id="{3476E66A-C7EC-2548-0600-026D517D75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129" y="4276165"/>
            <a:ext cx="4790890" cy="2519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3052468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9AB84-63A2-93DB-C624-46D330AC4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CSS?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E7092-C313-E106-1FD2-E4BA2EA1F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170" y="1335836"/>
            <a:ext cx="8596668" cy="3880773"/>
          </a:xfrm>
        </p:spPr>
        <p:txBody>
          <a:bodyPr/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Cascading Style Sheets is a style sheet language used for describing the presentation of a document written in a markup language such as HTML or XML. CSS is a cornerstone technology of the World Wide Web, alongside HTML and JavaScript</a:t>
            </a:r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endParaRPr lang="en-US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pPr algn="l"/>
            <a:r>
              <a:rPr lang="en-US" b="1" i="0" dirty="0">
                <a:solidFill>
                  <a:srgbClr val="FF0000"/>
                </a:solidFill>
                <a:effectLst/>
                <a:latin typeface="Google Sans"/>
              </a:rPr>
              <a:t>There are three types of CSS which are given below:</a:t>
            </a:r>
            <a:endParaRPr lang="en-US" b="0" i="0" dirty="0">
              <a:solidFill>
                <a:srgbClr val="FF0000"/>
              </a:solidFill>
              <a:effectLst/>
              <a:latin typeface="Google 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FF0000"/>
                </a:solidFill>
                <a:effectLst/>
                <a:latin typeface="Google Sans"/>
              </a:rPr>
              <a:t>Inline CSS.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FF0000"/>
                </a:solidFill>
                <a:effectLst/>
                <a:latin typeface="Google Sans"/>
              </a:rPr>
              <a:t>Internal or Embedded CSS.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FF0000"/>
                </a:solidFill>
                <a:effectLst/>
                <a:latin typeface="Google Sans"/>
              </a:rPr>
              <a:t>External CSS.</a:t>
            </a:r>
          </a:p>
          <a:p>
            <a:pPr marL="0" indent="0">
              <a:buNone/>
            </a:pPr>
            <a:endParaRPr lang="en-US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  <p:pic>
        <p:nvPicPr>
          <p:cNvPr id="4098" name="Picture 2" descr="CSS - CRONUTS.DIGITAL">
            <a:extLst>
              <a:ext uri="{FF2B5EF4-FFF2-40B4-BE49-F238E27FC236}">
                <a16:creationId xmlns:a16="http://schemas.microsoft.com/office/drawing/2014/main" id="{18A62355-3FF2-671D-AD29-100A2DE02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7931" y="3910258"/>
            <a:ext cx="3986493" cy="282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74039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04B51-D1AF-8DDA-08AC-63CA31745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Our Web page title is PEACEFINDER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76C9F-E4BB-50A7-BDAA-F674E1489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 this website we updated about what are the peaceful places we travelled till now.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We added 4 places in it. They are</a:t>
            </a:r>
          </a:p>
          <a:p>
            <a:pPr>
              <a:buAutoNum type="arabicPeriod"/>
            </a:pPr>
            <a:r>
              <a:rPr lang="en-IN" dirty="0"/>
              <a:t>Taj Mahal</a:t>
            </a:r>
          </a:p>
          <a:p>
            <a:pPr>
              <a:buAutoNum type="arabicPeriod"/>
            </a:pPr>
            <a:r>
              <a:rPr lang="en-IN" dirty="0"/>
              <a:t>Munnar</a:t>
            </a:r>
          </a:p>
          <a:p>
            <a:pPr>
              <a:buAutoNum type="arabicPeriod"/>
            </a:pPr>
            <a:r>
              <a:rPr lang="en-IN" dirty="0"/>
              <a:t>Kashmir</a:t>
            </a:r>
          </a:p>
          <a:p>
            <a:pPr>
              <a:buAutoNum type="arabicPeriod"/>
            </a:pPr>
            <a:r>
              <a:rPr lang="en-IN" dirty="0"/>
              <a:t>Vrindavan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3762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B8E38-8063-68CB-9315-70B8BFF97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TAJ MAHAL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D350C2-87F4-D835-0FB0-8E8ACF616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5447" y="1371600"/>
            <a:ext cx="5042520" cy="3760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D7ABB7-EA40-A92E-7CF2-FF186046D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746" y="1579283"/>
            <a:ext cx="3555634" cy="3760025"/>
          </a:xfrm>
          <a:prstGeom prst="rect">
            <a:avLst/>
          </a:prstGeom>
        </p:spPr>
      </p:pic>
      <p:sp>
        <p:nvSpPr>
          <p:cNvPr id="16" name="Arrow: Striped Right 15">
            <a:extLst>
              <a:ext uri="{FF2B5EF4-FFF2-40B4-BE49-F238E27FC236}">
                <a16:creationId xmlns:a16="http://schemas.microsoft.com/office/drawing/2014/main" id="{26049B01-7C51-3397-B1E3-B31FBFC69000}"/>
              </a:ext>
            </a:extLst>
          </p:cNvPr>
          <p:cNvSpPr/>
          <p:nvPr/>
        </p:nvSpPr>
        <p:spPr>
          <a:xfrm>
            <a:off x="4486464" y="3186684"/>
            <a:ext cx="978408" cy="484632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3394553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6C6F57-7CAF-4A76-07B7-404DE11DA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267" y="519953"/>
            <a:ext cx="7543673" cy="562504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28AC973-C1B4-EA48-910C-D55540230D1C}"/>
              </a:ext>
            </a:extLst>
          </p:cNvPr>
          <p:cNvCxnSpPr>
            <a:cxnSpLocks/>
          </p:cNvCxnSpPr>
          <p:nvPr/>
        </p:nvCxnSpPr>
        <p:spPr>
          <a:xfrm flipV="1">
            <a:off x="3321423" y="5782235"/>
            <a:ext cx="6387353" cy="12550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B1CE742-FBFB-49AA-5940-871C4B438AE1}"/>
              </a:ext>
            </a:extLst>
          </p:cNvPr>
          <p:cNvSpPr txBox="1"/>
          <p:nvPr/>
        </p:nvSpPr>
        <p:spPr>
          <a:xfrm>
            <a:off x="10578354" y="4055640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map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A7F7EED-FD40-A08C-BB21-68381554941F}"/>
              </a:ext>
            </a:extLst>
          </p:cNvPr>
          <p:cNvCxnSpPr>
            <a:cxnSpLocks/>
          </p:cNvCxnSpPr>
          <p:nvPr/>
        </p:nvCxnSpPr>
        <p:spPr>
          <a:xfrm>
            <a:off x="5531223" y="1246094"/>
            <a:ext cx="417755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C16204C-9673-1BEC-AD7E-75CBE03D1ACB}"/>
              </a:ext>
            </a:extLst>
          </p:cNvPr>
          <p:cNvSpPr txBox="1"/>
          <p:nvPr/>
        </p:nvSpPr>
        <p:spPr>
          <a:xfrm>
            <a:off x="9834281" y="1138518"/>
            <a:ext cx="2196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About Taj Mahal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3FD403A-D990-2466-FBA2-8BC11B6C7E9F}"/>
              </a:ext>
            </a:extLst>
          </p:cNvPr>
          <p:cNvCxnSpPr>
            <a:cxnSpLocks/>
          </p:cNvCxnSpPr>
          <p:nvPr/>
        </p:nvCxnSpPr>
        <p:spPr>
          <a:xfrm>
            <a:off x="6096000" y="2079812"/>
            <a:ext cx="373828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53F8AA0-A287-87E9-8846-A88135C520BF}"/>
              </a:ext>
            </a:extLst>
          </p:cNvPr>
          <p:cNvSpPr txBox="1"/>
          <p:nvPr/>
        </p:nvSpPr>
        <p:spPr>
          <a:xfrm>
            <a:off x="9950824" y="1927412"/>
            <a:ext cx="1515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Construction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5BC03F-B9F8-4DFB-6E0B-5C1F4815F976}"/>
              </a:ext>
            </a:extLst>
          </p:cNvPr>
          <p:cNvSpPr txBox="1"/>
          <p:nvPr/>
        </p:nvSpPr>
        <p:spPr>
          <a:xfrm>
            <a:off x="10076329" y="5450541"/>
            <a:ext cx="1792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Transportation</a:t>
            </a:r>
          </a:p>
        </p:txBody>
      </p:sp>
    </p:spTree>
    <p:extLst>
      <p:ext uri="{BB962C8B-B14F-4D97-AF65-F5344CB8AC3E}">
        <p14:creationId xmlns:p14="http://schemas.microsoft.com/office/powerpoint/2010/main" val="20654234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5E38B-4A99-37A2-F5B3-0EAEB7356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MUNNAR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9D8041-739B-C3DF-054C-089076F8E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763" y="2038386"/>
            <a:ext cx="4586682" cy="2427119"/>
          </a:xfrm>
          <a:prstGeom prst="rect">
            <a:avLst/>
          </a:prstGeom>
        </p:spPr>
      </p:pic>
      <p:sp>
        <p:nvSpPr>
          <p:cNvPr id="10" name="Arrow: Notched Right 9">
            <a:extLst>
              <a:ext uri="{FF2B5EF4-FFF2-40B4-BE49-F238E27FC236}">
                <a16:creationId xmlns:a16="http://schemas.microsoft.com/office/drawing/2014/main" id="{70F532F5-15CF-4EB5-839D-7094196440DE}"/>
              </a:ext>
            </a:extLst>
          </p:cNvPr>
          <p:cNvSpPr/>
          <p:nvPr/>
        </p:nvSpPr>
        <p:spPr>
          <a:xfrm>
            <a:off x="4625787" y="3023285"/>
            <a:ext cx="1783977" cy="354106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38B4FAD-855D-E94A-4EB1-695824AF7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483" y="1270000"/>
            <a:ext cx="4305581" cy="3853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8942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D7F592-7FC7-5E8A-7337-8028FA585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83" y="1075766"/>
            <a:ext cx="8614024" cy="520849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EE64A76-0447-F7A6-2702-B01B398DFAFB}"/>
              </a:ext>
            </a:extLst>
          </p:cNvPr>
          <p:cNvCxnSpPr/>
          <p:nvPr/>
        </p:nvCxnSpPr>
        <p:spPr>
          <a:xfrm>
            <a:off x="6589059" y="2026024"/>
            <a:ext cx="29942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C32DA99-93D8-BEC7-989C-B42D40B300E9}"/>
              </a:ext>
            </a:extLst>
          </p:cNvPr>
          <p:cNvSpPr txBox="1"/>
          <p:nvPr/>
        </p:nvSpPr>
        <p:spPr>
          <a:xfrm>
            <a:off x="9941859" y="1855694"/>
            <a:ext cx="1900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About Munnar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14C5C9-CCD7-26FD-8BF2-CB721D44A512}"/>
              </a:ext>
            </a:extLst>
          </p:cNvPr>
          <p:cNvCxnSpPr>
            <a:cxnSpLocks/>
          </p:cNvCxnSpPr>
          <p:nvPr/>
        </p:nvCxnSpPr>
        <p:spPr>
          <a:xfrm>
            <a:off x="5450542" y="2416878"/>
            <a:ext cx="4078941" cy="251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19C387B-7828-2DC3-7B33-881218A3EA89}"/>
              </a:ext>
            </a:extLst>
          </p:cNvPr>
          <p:cNvSpPr txBox="1"/>
          <p:nvPr/>
        </p:nvSpPr>
        <p:spPr>
          <a:xfrm>
            <a:off x="9583271" y="2483223"/>
            <a:ext cx="2015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History of Munnar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760BAB5-B976-195A-1B73-05C36CD1D6FB}"/>
              </a:ext>
            </a:extLst>
          </p:cNvPr>
          <p:cNvCxnSpPr>
            <a:cxnSpLocks/>
          </p:cNvCxnSpPr>
          <p:nvPr/>
        </p:nvCxnSpPr>
        <p:spPr>
          <a:xfrm>
            <a:off x="1057835" y="2852555"/>
            <a:ext cx="8265459" cy="487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32F7251-8708-078D-8BB8-E6482A7D3BCF}"/>
              </a:ext>
            </a:extLst>
          </p:cNvPr>
          <p:cNvSpPr txBox="1"/>
          <p:nvPr/>
        </p:nvSpPr>
        <p:spPr>
          <a:xfrm>
            <a:off x="9466729" y="3164541"/>
            <a:ext cx="2841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Transportation to Munnar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2B3F05A-8407-5021-28A7-E9C09C522179}"/>
              </a:ext>
            </a:extLst>
          </p:cNvPr>
          <p:cNvCxnSpPr>
            <a:cxnSpLocks/>
          </p:cNvCxnSpPr>
          <p:nvPr/>
        </p:nvCxnSpPr>
        <p:spPr>
          <a:xfrm>
            <a:off x="5450542" y="4769224"/>
            <a:ext cx="4078941" cy="347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8CB6564-CA41-FEF3-4EFB-24EA846B4E4C}"/>
              </a:ext>
            </a:extLst>
          </p:cNvPr>
          <p:cNvSpPr txBox="1"/>
          <p:nvPr/>
        </p:nvSpPr>
        <p:spPr>
          <a:xfrm>
            <a:off x="9807388" y="4943128"/>
            <a:ext cx="1791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Map of Munnar</a:t>
            </a:r>
          </a:p>
        </p:txBody>
      </p:sp>
    </p:spTree>
    <p:extLst>
      <p:ext uri="{BB962C8B-B14F-4D97-AF65-F5344CB8AC3E}">
        <p14:creationId xmlns:p14="http://schemas.microsoft.com/office/powerpoint/2010/main" val="1932968717"/>
      </p:ext>
    </p:extLst>
  </p:cSld>
  <p:clrMapOvr>
    <a:masterClrMapping/>
  </p:clrMapOvr>
  <p:transition spd="slow">
    <p:comb/>
  </p:transition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243</TotalTime>
  <Words>336</Words>
  <Application>Microsoft Office PowerPoint</Application>
  <PresentationFormat>Widescreen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Arial</vt:lpstr>
      <vt:lpstr>Bahnschrift SemiBold SemiConden</vt:lpstr>
      <vt:lpstr>Forte</vt:lpstr>
      <vt:lpstr>Google Sans</vt:lpstr>
      <vt:lpstr>Trebuchet MS</vt:lpstr>
      <vt:lpstr>Wingdings 3</vt:lpstr>
      <vt:lpstr>Facet</vt:lpstr>
      <vt:lpstr>PowerPoint Presentation</vt:lpstr>
      <vt:lpstr>PowerPoint Presentation</vt:lpstr>
      <vt:lpstr>What is HTML?</vt:lpstr>
      <vt:lpstr>What is CSS?</vt:lpstr>
      <vt:lpstr>Our Web page title is PEACEFINDER</vt:lpstr>
      <vt:lpstr>TAJ MAHAL </vt:lpstr>
      <vt:lpstr>PowerPoint Presentation</vt:lpstr>
      <vt:lpstr>MUNNAR</vt:lpstr>
      <vt:lpstr>PowerPoint Presentation</vt:lpstr>
      <vt:lpstr>KASHMIR</vt:lpstr>
      <vt:lpstr>PowerPoint Presentation</vt:lpstr>
      <vt:lpstr>VRINDAVAN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4</cp:revision>
  <dcterms:created xsi:type="dcterms:W3CDTF">2023-12-03T01:56:43Z</dcterms:created>
  <dcterms:modified xsi:type="dcterms:W3CDTF">2023-12-03T07:21:09Z</dcterms:modified>
</cp:coreProperties>
</file>

<file path=docProps/thumbnail.jpeg>
</file>